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417" r:id="rId7"/>
    <p:sldId id="521" r:id="rId8"/>
    <p:sldId id="522" r:id="rId9"/>
    <p:sldId id="262" r:id="rId10"/>
    <p:sldId id="428" r:id="rId11"/>
    <p:sldId id="523" r:id="rId12"/>
    <p:sldId id="524" r:id="rId13"/>
    <p:sldId id="525" r:id="rId14"/>
    <p:sldId id="526" r:id="rId15"/>
    <p:sldId id="261" r:id="rId16"/>
    <p:sldId id="513" r:id="rId17"/>
    <p:sldId id="508" r:id="rId18"/>
    <p:sldId id="334" r:id="rId19"/>
    <p:sldId id="26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78" y="420"/>
      </p:cViewPr>
      <p:guideLst>
        <p:guide orient="horz" pos="2500"/>
        <p:guide orient="horz" pos="800"/>
        <p:guide orient="horz" pos="4140"/>
        <p:guide pos="3840"/>
        <p:guide pos="454"/>
        <p:guide pos="72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-1" fmla="*/ 1301207 w 1301207"/>
              <a:gd name="connsiteY0-2" fmla="*/ 0 h 3069398"/>
              <a:gd name="connsiteX1-3" fmla="*/ 1288508 w 1301207"/>
              <a:gd name="connsiteY1-4" fmla="*/ 1251960 h 3069398"/>
              <a:gd name="connsiteX2-5" fmla="*/ 1301207 w 1301207"/>
              <a:gd name="connsiteY2-6" fmla="*/ 3069398 h 3069398"/>
              <a:gd name="connsiteX3-7" fmla="*/ 165104 w 1301207"/>
              <a:gd name="connsiteY3-8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-9" fmla="*/ 1288508 w 1379948"/>
              <a:gd name="connsiteY0-10" fmla="*/ 1251960 h 3069398"/>
              <a:gd name="connsiteX1-11" fmla="*/ 1301207 w 1379948"/>
              <a:gd name="connsiteY1-12" fmla="*/ 3069398 h 3069398"/>
              <a:gd name="connsiteX2-13" fmla="*/ 165104 w 1379948"/>
              <a:gd name="connsiteY2-14" fmla="*/ 1933295 h 3069398"/>
              <a:gd name="connsiteX3-15" fmla="*/ 165104 w 1379948"/>
              <a:gd name="connsiteY3-16" fmla="*/ 1136103 h 3069398"/>
              <a:gd name="connsiteX4-17" fmla="*/ 1301207 w 1379948"/>
              <a:gd name="connsiteY4-18" fmla="*/ 0 h 3069398"/>
              <a:gd name="connsiteX5-19" fmla="*/ 1379948 w 1379948"/>
              <a:gd name="connsiteY5-20" fmla="*/ 1343400 h 3069398"/>
              <a:gd name="connsiteX0-21" fmla="*/ 1288508 w 1301207"/>
              <a:gd name="connsiteY0-22" fmla="*/ 1251960 h 3069398"/>
              <a:gd name="connsiteX1-23" fmla="*/ 1301207 w 1301207"/>
              <a:gd name="connsiteY1-24" fmla="*/ 3069398 h 3069398"/>
              <a:gd name="connsiteX2-25" fmla="*/ 165104 w 1301207"/>
              <a:gd name="connsiteY2-26" fmla="*/ 1933295 h 3069398"/>
              <a:gd name="connsiteX3-27" fmla="*/ 165104 w 1301207"/>
              <a:gd name="connsiteY3-28" fmla="*/ 1136103 h 3069398"/>
              <a:gd name="connsiteX4-29" fmla="*/ 1301207 w 1301207"/>
              <a:gd name="connsiteY4-30" fmla="*/ 0 h 3069398"/>
              <a:gd name="connsiteX0-31" fmla="*/ 1301207 w 1301207"/>
              <a:gd name="connsiteY0-32" fmla="*/ 3069398 h 3069398"/>
              <a:gd name="connsiteX1-33" fmla="*/ 165104 w 1301207"/>
              <a:gd name="connsiteY1-34" fmla="*/ 1933295 h 3069398"/>
              <a:gd name="connsiteX2-35" fmla="*/ 165104 w 1301207"/>
              <a:gd name="connsiteY2-36" fmla="*/ 1136103 h 3069398"/>
              <a:gd name="connsiteX3-37" fmla="*/ 1301207 w 1301207"/>
              <a:gd name="connsiteY3-38" fmla="*/ 0 h 3069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-1" fmla="*/ 0 w 4163416"/>
              <a:gd name="connsiteY0-2" fmla="*/ 1 h 1879306"/>
              <a:gd name="connsiteX1-3" fmla="*/ 2002248 w 4163416"/>
              <a:gd name="connsiteY1-4" fmla="*/ 0 h 1879306"/>
              <a:gd name="connsiteX2-5" fmla="*/ 4163416 w 4163416"/>
              <a:gd name="connsiteY2-6" fmla="*/ 1 h 1879306"/>
              <a:gd name="connsiteX3-7" fmla="*/ 4146874 w 4163416"/>
              <a:gd name="connsiteY3-8" fmla="*/ 31437 h 1879306"/>
              <a:gd name="connsiteX4-9" fmla="*/ 4074640 w 4163416"/>
              <a:gd name="connsiteY4-10" fmla="*/ 119866 h 1879306"/>
              <a:gd name="connsiteX5-11" fmla="*/ 2480303 w 4163416"/>
              <a:gd name="connsiteY5-12" fmla="*/ 1714203 h 1879306"/>
              <a:gd name="connsiteX6-13" fmla="*/ 1683111 w 4163416"/>
              <a:gd name="connsiteY6-14" fmla="*/ 1714203 h 1879306"/>
              <a:gd name="connsiteX7-15" fmla="*/ 88774 w 4163416"/>
              <a:gd name="connsiteY7-16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-17" fmla="*/ 2002248 w 4163416"/>
              <a:gd name="connsiteY0-18" fmla="*/ 0 h 1879306"/>
              <a:gd name="connsiteX1-19" fmla="*/ 4163416 w 4163416"/>
              <a:gd name="connsiteY1-20" fmla="*/ 1 h 1879306"/>
              <a:gd name="connsiteX2-21" fmla="*/ 4146874 w 4163416"/>
              <a:gd name="connsiteY2-22" fmla="*/ 31437 h 1879306"/>
              <a:gd name="connsiteX3-23" fmla="*/ 4074640 w 4163416"/>
              <a:gd name="connsiteY3-24" fmla="*/ 119866 h 1879306"/>
              <a:gd name="connsiteX4-25" fmla="*/ 2480303 w 4163416"/>
              <a:gd name="connsiteY4-26" fmla="*/ 1714203 h 1879306"/>
              <a:gd name="connsiteX5-27" fmla="*/ 1683111 w 4163416"/>
              <a:gd name="connsiteY5-28" fmla="*/ 1714203 h 1879306"/>
              <a:gd name="connsiteX6-29" fmla="*/ 88774 w 4163416"/>
              <a:gd name="connsiteY6-30" fmla="*/ 119866 h 1879306"/>
              <a:gd name="connsiteX7-31" fmla="*/ 16541 w 4163416"/>
              <a:gd name="connsiteY7-32" fmla="*/ 31437 h 1879306"/>
              <a:gd name="connsiteX8-33" fmla="*/ 0 w 4163416"/>
              <a:gd name="connsiteY8-34" fmla="*/ 1 h 1879306"/>
              <a:gd name="connsiteX9-35" fmla="*/ 2093688 w 4163416"/>
              <a:gd name="connsiteY9-36" fmla="*/ 91440 h 1879306"/>
              <a:gd name="connsiteX0-37" fmla="*/ 2002248 w 4163416"/>
              <a:gd name="connsiteY0-38" fmla="*/ 0 h 1879306"/>
              <a:gd name="connsiteX1-39" fmla="*/ 4163416 w 4163416"/>
              <a:gd name="connsiteY1-40" fmla="*/ 1 h 1879306"/>
              <a:gd name="connsiteX2-41" fmla="*/ 4146874 w 4163416"/>
              <a:gd name="connsiteY2-42" fmla="*/ 31437 h 1879306"/>
              <a:gd name="connsiteX3-43" fmla="*/ 4074640 w 4163416"/>
              <a:gd name="connsiteY3-44" fmla="*/ 119866 h 1879306"/>
              <a:gd name="connsiteX4-45" fmla="*/ 2480303 w 4163416"/>
              <a:gd name="connsiteY4-46" fmla="*/ 1714203 h 1879306"/>
              <a:gd name="connsiteX5-47" fmla="*/ 1683111 w 4163416"/>
              <a:gd name="connsiteY5-48" fmla="*/ 1714203 h 1879306"/>
              <a:gd name="connsiteX6-49" fmla="*/ 88774 w 4163416"/>
              <a:gd name="connsiteY6-50" fmla="*/ 119866 h 1879306"/>
              <a:gd name="connsiteX7-51" fmla="*/ 16541 w 4163416"/>
              <a:gd name="connsiteY7-52" fmla="*/ 31437 h 1879306"/>
              <a:gd name="connsiteX8-53" fmla="*/ 0 w 4163416"/>
              <a:gd name="connsiteY8-54" fmla="*/ 1 h 1879306"/>
              <a:gd name="connsiteX0-55" fmla="*/ 4163416 w 4163416"/>
              <a:gd name="connsiteY0-56" fmla="*/ 0 h 1879305"/>
              <a:gd name="connsiteX1-57" fmla="*/ 4146874 w 4163416"/>
              <a:gd name="connsiteY1-58" fmla="*/ 31436 h 1879305"/>
              <a:gd name="connsiteX2-59" fmla="*/ 4074640 w 4163416"/>
              <a:gd name="connsiteY2-60" fmla="*/ 119865 h 1879305"/>
              <a:gd name="connsiteX3-61" fmla="*/ 2480303 w 4163416"/>
              <a:gd name="connsiteY3-62" fmla="*/ 1714202 h 1879305"/>
              <a:gd name="connsiteX4-63" fmla="*/ 1683111 w 4163416"/>
              <a:gd name="connsiteY4-64" fmla="*/ 1714202 h 1879305"/>
              <a:gd name="connsiteX5-65" fmla="*/ 88774 w 4163416"/>
              <a:gd name="connsiteY5-66" fmla="*/ 119865 h 1879305"/>
              <a:gd name="connsiteX6-67" fmla="*/ 16541 w 4163416"/>
              <a:gd name="connsiteY6-68" fmla="*/ 31436 h 1879305"/>
              <a:gd name="connsiteX7-69" fmla="*/ 0 w 4163416"/>
              <a:gd name="connsiteY7-70" fmla="*/ 0 h 18793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6504" y="66504"/>
            <a:ext cx="2542223" cy="638810"/>
            <a:chOff x="32" y="16"/>
            <a:chExt cx="5338" cy="1006"/>
          </a:xfrm>
        </p:grpSpPr>
        <p:pic>
          <p:nvPicPr>
            <p:cNvPr id="6" name="图片 5" descr="校徽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2" y="16"/>
              <a:ext cx="1380" cy="1005"/>
            </a:xfrm>
            <a:prstGeom prst="rect">
              <a:avLst/>
            </a:prstGeom>
          </p:spPr>
        </p:pic>
        <p:pic>
          <p:nvPicPr>
            <p:cNvPr id="7" name="图片 6" descr="校名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75" y="204"/>
              <a:ext cx="3795" cy="8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占位符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图片占位符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29683" y="642233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9676552" y="6180168"/>
            <a:ext cx="2432326" cy="591185"/>
            <a:chOff x="1162" y="399"/>
            <a:chExt cx="4207" cy="931"/>
          </a:xfrm>
        </p:grpSpPr>
        <p:pic>
          <p:nvPicPr>
            <p:cNvPr id="8" name="图片 7" descr="校徽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162" y="399"/>
              <a:ext cx="1042" cy="931"/>
            </a:xfrm>
            <a:prstGeom prst="rect">
              <a:avLst/>
            </a:prstGeom>
          </p:spPr>
        </p:pic>
        <p:pic>
          <p:nvPicPr>
            <p:cNvPr id="9" name="图片 8" descr="校名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2189" y="531"/>
              <a:ext cx="3180" cy="78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0890792" y="3345440"/>
            <a:ext cx="1301207" cy="306939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695325" y="1298315"/>
            <a:ext cx="42468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</a:t>
            </a:r>
            <a:r>
              <a:rPr lang="en-US" altLang="zh-CN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9</a:t>
            </a:r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章</a:t>
            </a:r>
            <a:endParaRPr lang="en-US" altLang="zh-CN" sz="4800" b="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zh-CN" sz="4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开发服务支持模块</a:t>
            </a:r>
            <a:endParaRPr lang="zh-CN" altLang="zh-CN" sz="4000" b="0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4522" y="3311161"/>
            <a:ext cx="1220561" cy="360000"/>
            <a:chOff x="784522" y="3311161"/>
            <a:chExt cx="1220561" cy="360000"/>
          </a:xfrm>
        </p:grpSpPr>
        <p:sp>
          <p:nvSpPr>
            <p:cNvPr id="30" name="矩形: 圆角 29"/>
            <p:cNvSpPr/>
            <p:nvPr/>
          </p:nvSpPr>
          <p:spPr>
            <a:xfrm>
              <a:off x="784522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7762" y="3332740"/>
              <a:ext cx="8940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400" b="0" dirty="0">
                  <a:solidFill>
                    <a:schemeClr val="bg1"/>
                  </a:solidFill>
                </a:rPr>
                <a:t>微课视频</a:t>
              </a:r>
              <a:endParaRPr lang="zh-CN" altLang="en-US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06984" y="3311161"/>
            <a:ext cx="1220561" cy="360000"/>
            <a:chOff x="2106984" y="3311161"/>
            <a:chExt cx="1220561" cy="360000"/>
          </a:xfrm>
        </p:grpSpPr>
        <p:sp>
          <p:nvSpPr>
            <p:cNvPr id="31" name="矩形: 圆角 30"/>
            <p:cNvSpPr/>
            <p:nvPr/>
          </p:nvSpPr>
          <p:spPr>
            <a:xfrm>
              <a:off x="2106984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43885" y="3332740"/>
              <a:ext cx="74676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Django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29446" y="3311161"/>
            <a:ext cx="1220561" cy="360000"/>
            <a:chOff x="3429446" y="3311161"/>
            <a:chExt cx="1220561" cy="360000"/>
          </a:xfrm>
        </p:grpSpPr>
        <p:sp>
          <p:nvSpPr>
            <p:cNvPr id="32" name="矩形: 圆角 31"/>
            <p:cNvSpPr/>
            <p:nvPr/>
          </p:nvSpPr>
          <p:spPr>
            <a:xfrm>
              <a:off x="3429446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563259" y="3332740"/>
              <a:ext cx="9448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Bootstrap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副标题 1"/>
          <p:cNvSpPr txBox="1"/>
          <p:nvPr/>
        </p:nvSpPr>
        <p:spPr>
          <a:xfrm>
            <a:off x="808126" y="2605970"/>
            <a:ext cx="3255146" cy="65722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94D4D"/>
              </a:buClr>
              <a:buSzPct val="60000"/>
              <a:buNone/>
            </a:pPr>
            <a:r>
              <a:rPr lang="zh-CN" altLang="en-US" b="1" dirty="0">
                <a:solidFill>
                  <a:srgbClr val="024EA2"/>
                </a:solidFill>
              </a:rPr>
              <a:t>主讲：张克新</a:t>
            </a:r>
            <a:endParaRPr lang="en-US" altLang="zh-CN" sz="1800" b="1" dirty="0">
              <a:solidFill>
                <a:srgbClr val="024EA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463105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基于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OpenCV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的人脸检测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15497" y="1329690"/>
            <a:ext cx="10325628" cy="1201421"/>
            <a:chOff x="1048614" y="4213143"/>
            <a:chExt cx="5081144" cy="1201458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645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face_detector_path = "serviceApp\\haarcascade_frontalface_default.xml"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face_detector = cv2.CascadeClassifier(face_detector_path)  # 生成人脸检测器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基本设置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10112" y="5361940"/>
            <a:ext cx="10325628" cy="924561"/>
            <a:chOff x="1048614" y="4213143"/>
            <a:chExt cx="5081144" cy="924589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3683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img = cv2.cvtColor(img, cv2.COLOR_BGR2GRAY)  # 彩色图像转灰度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预处理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56138" y="2861945"/>
            <a:ext cx="10372617" cy="2294892"/>
            <a:chOff x="1068613" y="2955805"/>
            <a:chExt cx="5104267" cy="2294961"/>
          </a:xfrm>
        </p:grpSpPr>
        <p:sp>
          <p:nvSpPr>
            <p:cNvPr id="18" name="矩形 17"/>
            <p:cNvSpPr/>
            <p:nvPr/>
          </p:nvSpPr>
          <p:spPr>
            <a:xfrm>
              <a:off x="1131368" y="3497478"/>
              <a:ext cx="5041512" cy="175328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def read_image(stream=None):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if stream is not None: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data_temp = stream.read()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img = np.asarray(bytearray(data_temp), dtype="uint8")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img = cv2.imdecode(img, cv2.IMREAD_COLOR)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return img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68613" y="2955805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图像读取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463105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基于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OpenCV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的人脸检测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0392" y="1060450"/>
            <a:ext cx="10325628" cy="2063116"/>
            <a:chOff x="1048614" y="4182662"/>
            <a:chExt cx="5081144" cy="2063179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14764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values = face_detector.detectMultiScale(img,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 scaleFactor=1.1,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 minNeighbors=5,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 minSize=(30, 30),         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 flags=cv2.CASCADE_SCALE_IMAGE)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48614" y="4182662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人脸检测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0867" y="3294380"/>
            <a:ext cx="10325628" cy="924561"/>
            <a:chOff x="1048614" y="4213143"/>
            <a:chExt cx="5081144" cy="924589"/>
          </a:xfrm>
        </p:grpSpPr>
        <p:sp>
          <p:nvSpPr>
            <p:cNvPr id="15" name="矩形 14"/>
            <p:cNvSpPr/>
            <p:nvPr/>
          </p:nvSpPr>
          <p:spPr>
            <a:xfrm>
              <a:off x="1088246" y="4769421"/>
              <a:ext cx="5041512" cy="3683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path('facedetect/', views.facedetect, name='facedetect'),  # 人脸检测api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人脸检测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API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5627" y="4751070"/>
            <a:ext cx="10325628" cy="1755141"/>
            <a:chOff x="1048614" y="4213143"/>
            <a:chExt cx="5081144" cy="1755194"/>
          </a:xfrm>
        </p:grpSpPr>
        <p:sp>
          <p:nvSpPr>
            <p:cNvPr id="18" name="矩形 17"/>
            <p:cNvSpPr/>
            <p:nvPr/>
          </p:nvSpPr>
          <p:spPr>
            <a:xfrm>
              <a:off x="1088246" y="4769421"/>
              <a:ext cx="5041512" cy="11989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tracker = None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imgPath = "face.jpg"  #图像路径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files = {"image": ("filename2", open(imgPath, "rb"), "image/jpeg"),}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req = requests.post(url, data=tracker, files=files).json()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本地测试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前端说明页面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0392" y="1060450"/>
            <a:ext cx="10325628" cy="1508761"/>
            <a:chOff x="1048614" y="4182662"/>
            <a:chExt cx="5081144" cy="1508807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92204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CodeMirror是一款十分强大的代码编辑插件，提供了非常丰富的API，其核心基于JavaScript，可以实时在线代码高亮显示，值得指出的是该插件并不是某个富文本编辑器的附属产品，它本质上是一个在线代码编辑器的基础库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48614" y="4182662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代码编辑插件CodeMirror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00867" y="3294380"/>
            <a:ext cx="10325628" cy="924561"/>
            <a:chOff x="1048614" y="4213143"/>
            <a:chExt cx="5081144" cy="924589"/>
          </a:xfrm>
        </p:grpSpPr>
        <p:sp>
          <p:nvSpPr>
            <p:cNvPr id="15" name="矩形 14"/>
            <p:cNvSpPr/>
            <p:nvPr/>
          </p:nvSpPr>
          <p:spPr>
            <a:xfrm>
              <a:off x="1088246" y="4769421"/>
              <a:ext cx="5041512" cy="3683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https://codemirror.net/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下载地址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在线人脸检测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388620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基于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Ajax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的前端设计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149985"/>
            <a:ext cx="10369550" cy="5638165"/>
            <a:chOff x="1090244" y="2750697"/>
            <a:chExt cx="2242225" cy="5638328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50776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&lt;script&gt;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$('#compute').click(function () {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formdata = new FormData();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var file = $("#photo")[0].files[0];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formdata.append("image", file);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$.ajax({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url: '/serviceApp/facedetectDemo/', // 调用django服务器计算函数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type: 'POST',          // 请求类型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data: formdata,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dataType: 'json',     // 期望获得的响应类型为json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processData: false,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contentType: false,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success: ShowResult  // 在请求成功之后调用该回调函数输出结果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})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})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&lt;/script&gt;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实现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: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后端处理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13155" y="1149985"/>
            <a:ext cx="10369550" cy="1759585"/>
            <a:chOff x="1090244" y="2750697"/>
            <a:chExt cx="2242225" cy="1759636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11989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urlpatterns = [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...其它路由...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path('facedetectDemo/', views.facedetectDemo, name='facedetectDemo'),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]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路由设置</a:t>
              </a:r>
              <a:endParaRPr lang="zh-CN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pic>
        <p:nvPicPr>
          <p:cNvPr id="69" name="图片 69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3460" y="3206115"/>
            <a:ext cx="4571365" cy="3267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07960" y="2498178"/>
            <a:ext cx="3975100" cy="2526047"/>
            <a:chOff x="2154711" y="4290613"/>
            <a:chExt cx="3975100" cy="2526047"/>
          </a:xfrm>
        </p:grpSpPr>
        <p:sp>
          <p:nvSpPr>
            <p:cNvPr id="17" name="矩形 16"/>
            <p:cNvSpPr/>
            <p:nvPr/>
          </p:nvSpPr>
          <p:spPr>
            <a:xfrm>
              <a:off x="2154711" y="4658295"/>
              <a:ext cx="3975100" cy="21583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</a:t>
              </a:r>
              <a:r>
                <a:rPr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本章通过服务支持模块的开发，重点学习了资料下载的实现方法。另外，本章通过搭建一个简单的基于Web的人脸识别开放平台，利用Django框架在服务器端实现了人脸检测功能，同时提供有效的API接口供本地脚本调用，通过该平台的搭建旨在为读者拓宽思路和学习方向，熟悉当前人工智能的一种常见Web部署方案，为今后进一步的深入学习打下良好的基础</a:t>
              </a:r>
              <a:endParaRPr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93341" y="4290613"/>
              <a:ext cx="761365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小结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700215" y="191593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感谢您的观看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84522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2106984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3429446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20445" y="3173083"/>
            <a:ext cx="1148715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Python Web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8025" y="3173083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zh-CN" altLang="en-US" sz="1400" b="0" dirty="0">
                <a:solidFill>
                  <a:schemeClr val="bg1"/>
                </a:solidFill>
              </a:rPr>
              <a:t>微课</a:t>
            </a:r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62319" y="3173083"/>
            <a:ext cx="74676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Django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725" y="2728872"/>
            <a:ext cx="4437938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TSINGHUA UNIVERSITY PRESS </a:t>
            </a:r>
            <a:endParaRPr kumimoji="0" lang="en-US" altLang="zh-CN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7" name="矩形: 圆角 6"/>
          <p:cNvSpPr/>
          <p:nvPr/>
        </p:nvSpPr>
        <p:spPr>
          <a:xfrm rot="2700000">
            <a:off x="1284923" y="1254233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262451" y="34290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内容安排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83001" y="3080147"/>
            <a:ext cx="3013358" cy="368300"/>
            <a:chOff x="6918586" y="2452132"/>
            <a:chExt cx="3013358" cy="368300"/>
          </a:xfrm>
        </p:grpSpPr>
        <p:sp>
          <p:nvSpPr>
            <p:cNvPr id="29" name="文本框 28"/>
            <p:cNvSpPr txBox="1"/>
            <p:nvPr/>
          </p:nvSpPr>
          <p:spPr>
            <a:xfrm>
              <a:off x="7717064" y="2452132"/>
              <a:ext cx="2214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开发资料下载功能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8586" y="2452132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01.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5221" y="3588564"/>
            <a:ext cx="3521358" cy="368300"/>
            <a:chOff x="6918586" y="3267889"/>
            <a:chExt cx="3521358" cy="368300"/>
          </a:xfrm>
        </p:grpSpPr>
        <p:sp>
          <p:nvSpPr>
            <p:cNvPr id="30" name="文本框 29"/>
            <p:cNvSpPr txBox="1"/>
            <p:nvPr/>
          </p:nvSpPr>
          <p:spPr>
            <a:xfrm>
              <a:off x="7717064" y="3267889"/>
              <a:ext cx="2722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开发人脸识别开放平台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18586" y="3267889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02.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65221" y="4110951"/>
            <a:ext cx="2505358" cy="368300"/>
            <a:chOff x="6918586" y="4083646"/>
            <a:chExt cx="2505358" cy="368300"/>
          </a:xfrm>
        </p:grpSpPr>
        <p:sp>
          <p:nvSpPr>
            <p:cNvPr id="31" name="文本框 30"/>
            <p:cNvSpPr txBox="1"/>
            <p:nvPr/>
          </p:nvSpPr>
          <p:spPr>
            <a:xfrm>
              <a:off x="7717064" y="4083646"/>
              <a:ext cx="1706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在线人脸检测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18586" y="4083646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03.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1305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sz="4800" dirty="0">
                <a:solidFill>
                  <a:schemeClr val="accent1"/>
                </a:solidFill>
              </a:rPr>
              <a:t>PART  01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开发资料下载功能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9" name="直接连接符 18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创建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资料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模型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6004" y="1142365"/>
            <a:ext cx="10775950" cy="4587241"/>
            <a:chOff x="1088246" y="4213143"/>
            <a:chExt cx="5041512" cy="4587380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40311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class Doc(models.Model):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title = models.CharField(max_length=250, verbose_name='资料名称')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file = models.FileField(upload_to='Service/',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blank=True,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verbose_name='文件资料')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publishDate = models.DateTimeField(max_length=20,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default=timezone.now,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verbose_name='发布时间')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def __str__(self):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return self.title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class Meta: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ordering = ['-publishDate']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verbose_name = "资料"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verbose_name_plural = verbose_name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资料模型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资料下载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6004" y="1142365"/>
            <a:ext cx="10775950" cy="893446"/>
            <a:chOff x="1088246" y="4213143"/>
            <a:chExt cx="5041512" cy="893473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3371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&lt;a href="{% url 'serviceApp:getDoc' doc.id %}"&gt;&lt;b&gt;{{doc.title}}&lt;/b&gt;&lt;/a&gt;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前端访问路径设置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6639" y="2344420"/>
            <a:ext cx="10775950" cy="1632587"/>
            <a:chOff x="1088246" y="4213143"/>
            <a:chExt cx="5041512" cy="1632636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10763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urlpatterns = [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...其它路由...  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path('getDoc/&lt;int:id&gt;/', views.getDoc, name='getDoc'),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]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后端路由设置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6639" y="4429125"/>
            <a:ext cx="10775950" cy="893446"/>
            <a:chOff x="1088246" y="4213143"/>
            <a:chExt cx="5041512" cy="893473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3371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StreamingHttpResponse对象用于将文件流发送给浏览器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StreamingHttpResponse对象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资料下载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44879" y="3886835"/>
            <a:ext cx="10775950" cy="2863216"/>
            <a:chOff x="1088246" y="4213143"/>
            <a:chExt cx="5041512" cy="2863303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2307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def getDoc(request, id):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doc = get_object_or_404(Doc, id=id)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update_to, filename = str(doc.file).split('/')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filepath = '%s/media/%s/%s' % (os.getcwd(), update_to, filename)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response = StreamingHttpResponse(read_file(filepath, 512))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response['Content-Type'] = 'application/octet-stream'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response['Content-Disposition'] = 'attachment;filename="{}"'.format(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filename)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return response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视图响应函数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44879" y="1269365"/>
            <a:ext cx="10775950" cy="2617471"/>
            <a:chOff x="1088246" y="4213143"/>
            <a:chExt cx="5041512" cy="2617550"/>
          </a:xfrm>
        </p:grpSpPr>
        <p:sp>
          <p:nvSpPr>
            <p:cNvPr id="12" name="矩形 11"/>
            <p:cNvSpPr/>
            <p:nvPr/>
          </p:nvSpPr>
          <p:spPr>
            <a:xfrm>
              <a:off x="1088246" y="4769421"/>
              <a:ext cx="5041512" cy="206127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def read_file(file_name, size):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with open(file_name, mode='rb') as fp: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while True: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c = fp.read(size)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if c: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yield c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else: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break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迭代读取文件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3605" y="3917732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开发人脸识别开放平台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人脸识别开放平台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82700" y="1329690"/>
            <a:ext cx="10245090" cy="1478281"/>
            <a:chOff x="1088246" y="4213143"/>
            <a:chExt cx="5041512" cy="1478327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9220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以Web的形式对外提供AI服务，例如人脸识别、OCR识别、语音识别等。以人脸检测为例，用户通过特定的api接口上传需要检测的照片，然后由Web服务器对照片进行人脸检测，并将检测结果返回给用户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概述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5390" y="3282315"/>
            <a:ext cx="10245090" cy="2309496"/>
            <a:chOff x="1088246" y="4213143"/>
            <a:chExt cx="5041512" cy="2309568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17532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采用Web部署这种方式使得开发人员只需要配置和维护服务器环境即可，不需要再关注用户PC的配置和性能。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(2)AI算法的更新也只需要在服务器上修改即可，使用Web架构适合生产环境下AI产品的快速部署和更新</a:t>
              </a:r>
              <a:endParaRPr lang="en-US" alt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优势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人脸识别开放平台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02162" y="1329690"/>
            <a:ext cx="10325628" cy="2309496"/>
            <a:chOff x="1048614" y="4213143"/>
            <a:chExt cx="5081144" cy="2309568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17532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OpenCV是一个开放源代码的计算机视觉应用库，由英特尔企业下属研发中心俄罗斯团队发起该项目，开源免费，设计目标是实现实时高效的计算机视觉任务，是一个跨平台的计算机视觉库。从开发之日起就得到了迅猛发展，获得了众多企业和业界学者的鼎力支持与贡献。因为是BSD开源，因此可以免费应用在科研和商业应用领域。OpenCV中多数模块是基于C++实现，其中有少部分是基于C语言实现，算法经过高度优化，实现效率高，非常适合生产环境使用。当前OpenCV提供的SDK已经支持C++、Java、Python等语言的应用开发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48614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OpenCV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简介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2055" y="3941445"/>
            <a:ext cx="10245090" cy="1478281"/>
            <a:chOff x="1088246" y="4213143"/>
            <a:chExt cx="5041512" cy="1478327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9220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</a:t>
              </a:r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在线安装：   </a:t>
              </a:r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pip install opencv_python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离线安装：   pip install 路径\包名.whl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安装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4101</Words>
  <Application>WPS 演示</Application>
  <PresentationFormat>宽屏</PresentationFormat>
  <Paragraphs>246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时尚中黑简体</vt:lpstr>
      <vt:lpstr>黑体</vt:lpstr>
      <vt:lpstr>等线</vt:lpstr>
      <vt:lpstr>Arial</vt:lpstr>
      <vt:lpstr>微软雅黑</vt:lpstr>
      <vt:lpstr>Courier New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</dc:title>
  <dc:creator>第一PPT</dc:creator>
  <cp:keywords>www.1ppt.com</cp:keywords>
  <dc:description>www.1ppt.com</dc:description>
  <cp:lastModifiedBy>张先生</cp:lastModifiedBy>
  <cp:revision>483</cp:revision>
  <dcterms:created xsi:type="dcterms:W3CDTF">2017-05-13T03:05:00Z</dcterms:created>
  <dcterms:modified xsi:type="dcterms:W3CDTF">2022-03-14T05:45:20Z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7352431074FE433C80FB71EB746F8804</vt:lpwstr>
  </property>
</Properties>
</file>